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998F4E3E-1A76-4A6B-98B6-08752F3768B3}" v="4" dt="2021-08-10T21:41:11.021"/>
    <p1510:client id="{7FB42E05-DEC9-4126-B474-47B35F363E13}" v="30" dt="2021-07-12T20:25:12.855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82D0390A-222A-332D-F9F9-70D15093EB60}" v="22" dt="2021-07-13T17:51:30.429"/>
    <p1510:client id="{86B35720-4193-446F-B2D5-9AD9984A55EF}" v="513" dt="2021-08-19T14:59:06.5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7" d="100"/>
          <a:sy n="57" d="100"/>
        </p:scale>
        <p:origin x="1188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Umut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Canoluk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05.02.2024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1048113" y="1872336"/>
            <a:ext cx="9802024" cy="4153237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Data Collection methods to obtain data from an API and Data wrangling to make sure our data is in a good format for further analyses.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ran exploratory data analyses to get an estimate of our data.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created interactive visual dashboards so the stakeholders can have a peek at our data easily.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we ran machine learning models that have predictive powers about the success rate of Falcon 9 rockets.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developed several models that performs best using </a:t>
            </a: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test data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that can predict the success of </a:t>
            </a: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landing with an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of 83.33%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58212"/>
            <a:ext cx="8497537" cy="357171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context: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 we aimed to build a model that can predict the cost of a launch and if the Falcon 9 first stage will land successfully. 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on its website with a cost of 62 million dollars; other providers cost upward of 165 million dollars each, much of the savings is due to the fact that SpaceX can reuse the first stage.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Therefore if we can determine if the first stage will land, we can determine the cost of a launch.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</TotalTime>
  <Words>1553</Words>
  <Application>Microsoft Office PowerPoint</Application>
  <PresentationFormat>Widescreen</PresentationFormat>
  <Paragraphs>243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adminuser</cp:lastModifiedBy>
  <cp:revision>201</cp:revision>
  <dcterms:created xsi:type="dcterms:W3CDTF">2021-04-29T18:58:34Z</dcterms:created>
  <dcterms:modified xsi:type="dcterms:W3CDTF">2024-02-05T14:14:43Z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